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390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714" autoAdjust="0"/>
  </p:normalViewPr>
  <p:slideViewPr>
    <p:cSldViewPr>
      <p:cViewPr>
        <p:scale>
          <a:sx n="84" d="100"/>
          <a:sy n="84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B68C2-C996-4F1C-887B-C949CE9664CD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1962-4BF3-40A0-BF2D-1E4D269D1D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074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9647DD-BF47-4654-95AD-69402C5225BF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E8A994-6B33-4AAE-8EE4-70F374B2B0B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24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4594-8B3F-48CC-9549-F5CD52418EE1}" type="datetimeFigureOut">
              <a:rPr lang="es-MX" smtClean="0"/>
              <a:pPr/>
              <a:t>20/05/2017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ADC5-F8AF-40C9-9A39-5EAE259085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85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357188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357188" y="6357938"/>
            <a:ext cx="2357437" cy="714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1000125" y="6286500"/>
            <a:ext cx="2357438" cy="714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2428860" y="1357298"/>
            <a:ext cx="4643437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4000496" y="4714884"/>
            <a:ext cx="4643438" cy="714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6" name="25 Elipse"/>
          <p:cNvSpPr/>
          <p:nvPr/>
        </p:nvSpPr>
        <p:spPr>
          <a:xfrm>
            <a:off x="3929058" y="4786322"/>
            <a:ext cx="357190" cy="35719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1001">
            <a:schemeClr val="dk1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7" name="26 Elipse"/>
          <p:cNvSpPr/>
          <p:nvPr/>
        </p:nvSpPr>
        <p:spPr>
          <a:xfrm>
            <a:off x="6786578" y="1000108"/>
            <a:ext cx="357190" cy="35719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5" name="24 Rectángulo"/>
          <p:cNvSpPr/>
          <p:nvPr/>
        </p:nvSpPr>
        <p:spPr>
          <a:xfrm>
            <a:off x="3286116" y="5143512"/>
            <a:ext cx="58228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CENTRO DE BACHILLERATO TECNOLÓGICO </a:t>
            </a:r>
          </a:p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industrial y de servicios No. 59</a:t>
            </a: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772640" y="5715016"/>
            <a:ext cx="27382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“Miguel Hidalgo y Costilla”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14"/>
            <a:ext cx="2803648" cy="857256"/>
          </a:xfrm>
          <a:prstGeom prst="rect">
            <a:avLst/>
          </a:prstGeom>
          <a:noFill/>
        </p:spPr>
      </p:pic>
      <p:pic>
        <p:nvPicPr>
          <p:cNvPr id="40966" name="Picture 6" descr="http://dgetiquintanaroo.mx/wp-content/uploads/2014/05/sems-logo-300x1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0"/>
            <a:ext cx="1908272" cy="928693"/>
          </a:xfrm>
          <a:prstGeom prst="rect">
            <a:avLst/>
          </a:prstGeom>
          <a:noFill/>
        </p:spPr>
      </p:pic>
      <p:pic>
        <p:nvPicPr>
          <p:cNvPr id="17" name="Picture 10" descr="C:\Users\Ordaz\Desktop\Promoción 2015\logo nuevo promo 2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7576" y="1500174"/>
            <a:ext cx="2643206" cy="2643206"/>
          </a:xfrm>
          <a:prstGeom prst="rect">
            <a:avLst/>
          </a:prstGeom>
          <a:noFill/>
        </p:spPr>
      </p:pic>
      <p:pic>
        <p:nvPicPr>
          <p:cNvPr id="19" name="Picture 2" descr="https://attachment.outlook.office.net/owa/nordaz_cbtis59@hotmail.com/service.svc/s/GetAttachmentThumbnail?id=AQMkADAwATY3ZmYAZS1kM2NjAC1jOTYwLTAwAi0wMAoARgAAAz9vQjXx0JxJoTmrLwcZ80wHAFsFoKp7XvZOl8NYvltD5mQAAAIBDAAAAFsFoKp7XvZOl8NYvltD5mQAAACaGeTnAAAAARIAEACPUAQwF412S5uK6RBf%2BxZF&amp;thumbnailType=2&amp;X-OWA-CANARY=U0hqs_4JS0iIiJOJEQN_mlAJryH6eNMYnPp3-Q-5OxCvNKRzuM0XAKU_h40LnXIpCJkmqjHxP2c.&amp;token=6abce08a-4827-4e0a-a6d0-5d0acdcffd8e&amp;owa=outlook.live.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3850" y="4302218"/>
            <a:ext cx="1175010" cy="1978267"/>
          </a:xfrm>
          <a:prstGeom prst="rect">
            <a:avLst/>
          </a:prstGeom>
          <a:noFill/>
        </p:spPr>
      </p:pic>
      <p:sp>
        <p:nvSpPr>
          <p:cNvPr id="22" name="21 Rectángulo"/>
          <p:cNvSpPr/>
          <p:nvPr/>
        </p:nvSpPr>
        <p:spPr>
          <a:xfrm>
            <a:off x="1619672" y="4201924"/>
            <a:ext cx="81439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i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Acuerdos de Convivencia</a:t>
            </a:r>
            <a:endParaRPr lang="es-ES" sz="2800" b="1" i="1" cap="none" spc="0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292080" y="6197242"/>
            <a:ext cx="464696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i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Enero 2017</a:t>
            </a:r>
            <a:endParaRPr lang="es-ES" sz="2000" b="1" i="1" cap="none" spc="0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94444E-6 4.07407E-6 L -0.49791 0.00208 " pathEditMode="relative" rAng="0" ptsTypes="AA">
                                      <p:cBhvr>
                                        <p:cTn id="6" dur="7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94444E-6 -2.59259E-6 L 0.49965 -0.00324 " pathEditMode="relative" rAng="0" ptsTypes="AA">
                                      <p:cBhvr>
                                        <p:cTn id="8" dur="7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214910" y="0"/>
            <a:ext cx="392909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Polideportivo      </a:t>
            </a:r>
            <a:r>
              <a:rPr lang="es-MX" dirty="0" err="1">
                <a:solidFill>
                  <a:schemeClr val="bg1"/>
                </a:solidFill>
              </a:rPr>
              <a:t>CBTis</a:t>
            </a:r>
            <a:r>
              <a:rPr lang="es-MX" dirty="0">
                <a:solidFill>
                  <a:schemeClr val="bg1"/>
                </a:solidFill>
              </a:rPr>
              <a:t> 59 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2928926" y="1268760"/>
            <a:ext cx="0" cy="511256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 descr="C:\Users\Ordaz\Desktop\Promoción 2015\logo nuevo promo 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62" y="476672"/>
            <a:ext cx="2500330" cy="2500330"/>
          </a:xfrm>
          <a:prstGeom prst="rect">
            <a:avLst/>
          </a:prstGeom>
          <a:noFill/>
        </p:spPr>
      </p:pic>
      <p:pic>
        <p:nvPicPr>
          <p:cNvPr id="9" name="Picture 2" descr="Curso de preparació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03" y="3131243"/>
            <a:ext cx="1143000" cy="95250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1207945" y="3356992"/>
            <a:ext cx="16187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  <a:ea typeface="KaiTi" panose="02010609060101010101" pitchFamily="49" charset="-122"/>
              </a:rPr>
              <a:t>Acuerdos </a:t>
            </a:r>
          </a:p>
          <a:p>
            <a:pPr algn="ctr"/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  <a:ea typeface="KaiTi" panose="02010609060101010101" pitchFamily="49" charset="-122"/>
              </a:rPr>
              <a:t>de Convivencia</a:t>
            </a:r>
          </a:p>
          <a:p>
            <a:pPr algn="ctr"/>
            <a:r>
              <a:rPr lang="es-MX" b="1" dirty="0" err="1" smtClean="0">
                <a:solidFill>
                  <a:schemeClr val="accent3">
                    <a:lumMod val="50000"/>
                  </a:schemeClr>
                </a:solidFill>
                <a:ea typeface="KaiTi" panose="02010609060101010101" pitchFamily="49" charset="-122"/>
              </a:rPr>
              <a:t>CBTis</a:t>
            </a:r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  <a:ea typeface="KaiTi" panose="02010609060101010101" pitchFamily="49" charset="-122"/>
              </a:rPr>
              <a:t> 59</a:t>
            </a:r>
            <a:endParaRPr lang="es-MX" b="1" dirty="0" smtClean="0">
              <a:solidFill>
                <a:schemeClr val="accent3">
                  <a:lumMod val="50000"/>
                </a:schemeClr>
              </a:solidFill>
              <a:ea typeface="KaiTi" panose="02010609060101010101" pitchFamily="49" charset="-122"/>
            </a:endParaRPr>
          </a:p>
          <a:p>
            <a:pPr algn="ctr"/>
            <a:endParaRPr lang="es-MX" b="1" dirty="0">
              <a:solidFill>
                <a:schemeClr val="accent3">
                  <a:lumMod val="50000"/>
                </a:schemeClr>
              </a:solidFill>
              <a:ea typeface="KaiTi" panose="02010609060101010101" pitchFamily="49" charset="-122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31840" y="1394767"/>
            <a:ext cx="56886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600" dirty="0"/>
          </a:p>
          <a:p>
            <a:pPr marL="342900" indent="-342900" algn="just">
              <a:buAutoNum type="arabicParenR"/>
            </a:pPr>
            <a:r>
              <a:rPr lang="es-MX" sz="1600" b="1" dirty="0"/>
              <a:t>Aprender a ver al </a:t>
            </a:r>
            <a:r>
              <a:rPr lang="es-MX" sz="1600" b="1" dirty="0" err="1" smtClean="0"/>
              <a:t>CBTis</a:t>
            </a:r>
            <a:r>
              <a:rPr lang="es-MX" sz="1600" b="1" dirty="0" smtClean="0"/>
              <a:t> 59, </a:t>
            </a:r>
            <a:r>
              <a:rPr lang="es-MX" sz="1600" b="1" dirty="0"/>
              <a:t>como un lugar de apoyo para mi desarrollo integral, que me ayuda a entender mis problemas; exponer mis motivaciones; aprender mejor y explorar mis aptitudes y </a:t>
            </a:r>
            <a:r>
              <a:rPr lang="es-MX" sz="1600" b="1" dirty="0" smtClean="0"/>
              <a:t>talentos</a:t>
            </a:r>
          </a:p>
          <a:p>
            <a:pPr marL="342900" indent="-342900" algn="just">
              <a:buAutoNum type="arabicParenR"/>
            </a:pPr>
            <a:endParaRPr lang="es-MX" sz="1600" b="1" dirty="0"/>
          </a:p>
          <a:p>
            <a:pPr algn="just"/>
            <a:r>
              <a:rPr lang="es-MX" sz="1600" b="1" dirty="0" smtClean="0"/>
              <a:t>2) </a:t>
            </a:r>
            <a:r>
              <a:rPr lang="es-MX" sz="1600" b="1" dirty="0"/>
              <a:t>Asumir una nueva actitud individual </a:t>
            </a:r>
            <a:r>
              <a:rPr lang="es-MX" sz="1600" b="1" dirty="0" smtClean="0"/>
              <a:t>(reto </a:t>
            </a:r>
            <a:r>
              <a:rPr lang="es-MX" sz="1600" b="1" dirty="0"/>
              <a:t>personal), que me permita mayor autoconocimiento y apertura para conocer </a:t>
            </a:r>
            <a:r>
              <a:rPr lang="es-MX" sz="1600" b="1" dirty="0" smtClean="0"/>
              <a:t>a los demás </a:t>
            </a:r>
            <a:r>
              <a:rPr lang="es-MX" sz="1600" b="1" dirty="0" err="1" smtClean="0"/>
              <a:t>compañer@s</a:t>
            </a:r>
            <a:r>
              <a:rPr lang="es-MX" sz="1600" b="1" dirty="0" smtClean="0"/>
              <a:t> de la comunidad  educativa del </a:t>
            </a:r>
            <a:r>
              <a:rPr lang="es-MX" sz="1600" b="1" dirty="0" err="1" smtClean="0"/>
              <a:t>CBTis</a:t>
            </a:r>
            <a:r>
              <a:rPr lang="es-MX" sz="1600" b="1" dirty="0" smtClean="0"/>
              <a:t> 59.</a:t>
            </a:r>
          </a:p>
          <a:p>
            <a:pPr algn="just"/>
            <a:endParaRPr lang="es-MX" sz="1600" b="1" dirty="0"/>
          </a:p>
          <a:p>
            <a:pPr algn="just"/>
            <a:r>
              <a:rPr lang="es-MX" sz="1600" b="1" dirty="0" smtClean="0"/>
              <a:t>3) </a:t>
            </a:r>
            <a:r>
              <a:rPr lang="es-MX" sz="1600" b="1" dirty="0"/>
              <a:t>Asumir actitudes que me permitan aproximarme </a:t>
            </a:r>
            <a:r>
              <a:rPr lang="es-MX" sz="1600" b="1" dirty="0" smtClean="0"/>
              <a:t>a mis </a:t>
            </a:r>
            <a:r>
              <a:rPr lang="es-MX" sz="1600" b="1" dirty="0" err="1" smtClean="0"/>
              <a:t>compañer@s</a:t>
            </a:r>
            <a:r>
              <a:rPr lang="es-MX" sz="1600" b="1" dirty="0" smtClean="0"/>
              <a:t>, con </a:t>
            </a:r>
            <a:r>
              <a:rPr lang="es-MX" sz="1600" b="1" dirty="0"/>
              <a:t>respeto y cordialidad</a:t>
            </a:r>
            <a:endParaRPr lang="es-MX" sz="1600" b="1" dirty="0"/>
          </a:p>
          <a:p>
            <a:pPr marL="285750" indent="-285750" algn="just">
              <a:buFont typeface="Wingdings" pitchFamily="2" charset="2"/>
              <a:buChar char="ü"/>
            </a:pPr>
            <a:endParaRPr lang="es-MX" sz="1600" b="1" dirty="0"/>
          </a:p>
          <a:p>
            <a:pPr algn="just"/>
            <a:r>
              <a:rPr lang="es-MX" sz="1600" b="1" dirty="0" smtClean="0"/>
              <a:t>4) </a:t>
            </a:r>
            <a:r>
              <a:rPr lang="es-MX" sz="1600" b="1" dirty="0"/>
              <a:t>Cuidar mejor mis relaciones con los demás y ser un apoyo para mis compañeros/as y </a:t>
            </a:r>
            <a:r>
              <a:rPr lang="es-MX" sz="1600" b="1" dirty="0" smtClean="0"/>
              <a:t>amigos/as.</a:t>
            </a:r>
            <a:endParaRPr lang="es-MX" sz="1600" b="1" dirty="0" smtClean="0"/>
          </a:p>
          <a:p>
            <a:pPr algn="just"/>
            <a:endParaRPr lang="es-MX" sz="1600" b="1" dirty="0"/>
          </a:p>
          <a:p>
            <a:pPr algn="just"/>
            <a:r>
              <a:rPr lang="es-MX" sz="1600" b="1" dirty="0" smtClean="0"/>
              <a:t>5) </a:t>
            </a:r>
            <a:r>
              <a:rPr lang="es-MX" sz="1600" b="1" dirty="0"/>
              <a:t>Respetar </a:t>
            </a:r>
            <a:r>
              <a:rPr lang="es-MX" sz="1600" b="1" dirty="0" smtClean="0"/>
              <a:t>a </a:t>
            </a:r>
            <a:r>
              <a:rPr lang="es-MX" sz="1600" b="1" dirty="0" err="1" smtClean="0"/>
              <a:t>tod@s</a:t>
            </a:r>
            <a:r>
              <a:rPr lang="es-MX" sz="1600" b="1" dirty="0" smtClean="0"/>
              <a:t> los actores de la comunidad del </a:t>
            </a:r>
            <a:r>
              <a:rPr lang="es-MX" sz="1600" b="1" dirty="0" err="1" smtClean="0"/>
              <a:t>CBTis</a:t>
            </a:r>
            <a:r>
              <a:rPr lang="es-MX" sz="1600" b="1" dirty="0" smtClean="0"/>
              <a:t> 59 (Docentes, Administrativos, Personal de Apoyo e Intendencia, </a:t>
            </a:r>
            <a:r>
              <a:rPr lang="es-MX" sz="1600" b="1" dirty="0"/>
              <a:t>reconociendo </a:t>
            </a:r>
            <a:r>
              <a:rPr lang="es-MX" sz="1600" b="1" dirty="0" smtClean="0"/>
              <a:t> </a:t>
            </a:r>
            <a:r>
              <a:rPr lang="es-MX" sz="1600" b="1" dirty="0"/>
              <a:t>la labor de todos y todas</a:t>
            </a:r>
            <a:r>
              <a:rPr lang="es-MX" sz="1600" b="1" dirty="0" smtClean="0"/>
              <a:t>.</a:t>
            </a:r>
            <a:endParaRPr lang="es-MX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214910" y="0"/>
            <a:ext cx="392909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PROPUESTA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</a:rPr>
              <a:t>Acuerdos de Convivencia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3" y="4365103"/>
            <a:ext cx="2736118" cy="170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546" y="677045"/>
            <a:ext cx="1377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8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170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Ordaz</dc:creator>
  <cp:lastModifiedBy>Ordaz</cp:lastModifiedBy>
  <cp:revision>341</cp:revision>
  <cp:lastPrinted>2017-01-16T15:48:40Z</cp:lastPrinted>
  <dcterms:created xsi:type="dcterms:W3CDTF">2014-09-26T13:13:38Z</dcterms:created>
  <dcterms:modified xsi:type="dcterms:W3CDTF">2017-05-20T23:03:28Z</dcterms:modified>
</cp:coreProperties>
</file>